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1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7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0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6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5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B6FA-4E44-4F3C-8000-520CC7AD12E3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esashworth\Google Drive\14 - 112 Warburtons Health Education\05 Creative Studio\02 Artwork\Artwork version 1\Bread Making\PowerPoint\Jpegs\Bread Making 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Ashworth</dc:creator>
  <cp:lastModifiedBy>James Ashworth</cp:lastModifiedBy>
  <cp:revision>2</cp:revision>
  <dcterms:created xsi:type="dcterms:W3CDTF">2014-09-30T15:52:22Z</dcterms:created>
  <dcterms:modified xsi:type="dcterms:W3CDTF">2014-10-30T10:12:58Z</dcterms:modified>
</cp:coreProperties>
</file>